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15" r:id="rId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79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21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01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58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27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8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10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75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57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51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10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A6599-0BDA-402D-B35D-C29A2BD8A080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4C3AA-1445-4B6A-A188-48BB8AA50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80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336704"/>
          </a:xfrm>
        </p:spPr>
        <p:txBody>
          <a:bodyPr numCol="2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_ 1 times 8 is </a:t>
            </a:r>
            <a:r>
              <a:rPr lang="en-GB" sz="2700" dirty="0" smtClean="0">
                <a:solidFill>
                  <a:srgbClr val="FF0000"/>
                </a:solidFill>
              </a:rPr>
              <a:t>8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2 times 8 is </a:t>
            </a:r>
            <a:r>
              <a:rPr lang="en-GB" sz="2700" dirty="0" smtClean="0">
                <a:solidFill>
                  <a:srgbClr val="FF0000"/>
                </a:solidFill>
              </a:rPr>
              <a:t>16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_ And 3 times 8 is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>
                <a:solidFill>
                  <a:srgbClr val="FF0000"/>
                </a:solidFill>
              </a:rPr>
              <a:t>24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4 times 8 is </a:t>
            </a:r>
            <a:r>
              <a:rPr lang="en-GB" sz="2700" dirty="0" smtClean="0">
                <a:solidFill>
                  <a:srgbClr val="FF0000"/>
                </a:solidFill>
              </a:rPr>
              <a:t>32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5 times 8 is </a:t>
            </a:r>
            <a:r>
              <a:rPr lang="en-GB" sz="2700" dirty="0" smtClean="0">
                <a:solidFill>
                  <a:srgbClr val="FF0000"/>
                </a:solidFill>
              </a:rPr>
              <a:t>40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_ And 6 times 8 is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>
                <a:solidFill>
                  <a:srgbClr val="FF0000"/>
                </a:solidFill>
              </a:rPr>
              <a:t>48</a:t>
            </a:r>
          </a:p>
          <a:p>
            <a:pPr marL="0" indent="0">
              <a:spcBef>
                <a:spcPts val="600"/>
              </a:spcBef>
              <a:buNone/>
            </a:pPr>
            <a:endParaRPr lang="en-GB" sz="27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7 eights are </a:t>
            </a:r>
            <a:r>
              <a:rPr lang="en-GB" sz="2700" dirty="0" smtClean="0">
                <a:solidFill>
                  <a:srgbClr val="FF0000"/>
                </a:solidFill>
              </a:rPr>
              <a:t>56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8 times 8 is </a:t>
            </a:r>
            <a:r>
              <a:rPr lang="en-GB" sz="2700" dirty="0" smtClean="0">
                <a:solidFill>
                  <a:srgbClr val="FF0000"/>
                </a:solidFill>
              </a:rPr>
              <a:t>64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9 times 8 is </a:t>
            </a:r>
            <a:r>
              <a:rPr lang="en-GB" sz="2700" dirty="0" smtClean="0">
                <a:solidFill>
                  <a:srgbClr val="FF0000"/>
                </a:solidFill>
              </a:rPr>
              <a:t>72</a:t>
            </a:r>
          </a:p>
          <a:p>
            <a:pPr marL="0" indent="0">
              <a:spcBef>
                <a:spcPts val="600"/>
              </a:spcBef>
              <a:buNone/>
            </a:pPr>
            <a:endParaRPr lang="en-GB" sz="27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10 </a:t>
            </a:r>
            <a:r>
              <a:rPr lang="en-GB" sz="2700" dirty="0"/>
              <a:t>eights are </a:t>
            </a:r>
            <a:r>
              <a:rPr lang="en-GB" sz="2700" dirty="0" smtClean="0">
                <a:solidFill>
                  <a:srgbClr val="FF0000"/>
                </a:solidFill>
              </a:rPr>
              <a:t>80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</a:t>
            </a:r>
            <a:r>
              <a:rPr lang="en-GB" sz="2700" dirty="0" smtClean="0"/>
              <a:t>_ 11 eights are </a:t>
            </a:r>
            <a:r>
              <a:rPr lang="en-GB" sz="2700" dirty="0" smtClean="0">
                <a:solidFill>
                  <a:srgbClr val="FF0000"/>
                </a:solidFill>
              </a:rPr>
              <a:t>88</a:t>
            </a:r>
            <a:endParaRPr lang="en-GB" sz="2700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12 times eight is </a:t>
            </a:r>
            <a:r>
              <a:rPr lang="en-GB" sz="2700" dirty="0" smtClean="0">
                <a:solidFill>
                  <a:srgbClr val="FF0000"/>
                </a:solidFill>
              </a:rPr>
              <a:t>96</a:t>
            </a:r>
          </a:p>
          <a:p>
            <a:pPr marL="0" indent="0">
              <a:spcBef>
                <a:spcPts val="600"/>
              </a:spcBef>
              <a:buNone/>
            </a:pPr>
            <a:endParaRPr lang="en-GB" sz="1800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b="1" i="1" dirty="0" smtClean="0">
                <a:solidFill>
                  <a:srgbClr val="FF0000"/>
                </a:solidFill>
              </a:rPr>
              <a:t>INTRO </a:t>
            </a:r>
            <a:r>
              <a:rPr lang="en-GB" sz="2700" b="1" i="1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GB" sz="2700" b="1" i="1" dirty="0" smtClean="0">
                <a:solidFill>
                  <a:srgbClr val="FF0000"/>
                </a:solidFill>
              </a:rPr>
              <a:t>REPEAT THE SONG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GUITAR </a:t>
            </a:r>
            <a:r>
              <a:rPr lang="en-GB" sz="2700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SOLO</a:t>
            </a:r>
            <a:endParaRPr lang="en-GB" sz="2700" b="1" i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GB" sz="1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Don’t stop singing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Use your 8 times ta---</a:t>
            </a:r>
            <a:r>
              <a:rPr lang="en-GB" sz="2700" dirty="0" err="1" smtClean="0"/>
              <a:t>bles</a:t>
            </a:r>
            <a:endParaRPr lang="en-GB" sz="27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Now that you know it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Come and </a:t>
            </a:r>
            <a:r>
              <a:rPr lang="en-GB" sz="2700" dirty="0" err="1" smtClean="0"/>
              <a:t>si</a:t>
            </a:r>
            <a:r>
              <a:rPr lang="en-GB" sz="2700" dirty="0" smtClean="0"/>
              <a:t>------</a:t>
            </a:r>
            <a:r>
              <a:rPr lang="en-GB" sz="2700" dirty="0" err="1" smtClean="0"/>
              <a:t>ng</a:t>
            </a:r>
            <a:endParaRPr lang="en-GB" sz="27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b="1" i="1" dirty="0" smtClean="0">
                <a:solidFill>
                  <a:srgbClr val="FF0000"/>
                </a:solidFill>
              </a:rPr>
              <a:t>	(Sing this bit x2)</a:t>
            </a:r>
            <a:endParaRPr lang="en-GB" sz="27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Don’t </a:t>
            </a:r>
            <a:r>
              <a:rPr lang="en-GB" sz="2700" dirty="0" smtClean="0"/>
              <a:t>stop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7524328" y="1268760"/>
            <a:ext cx="0" cy="432000"/>
          </a:xfrm>
          <a:prstGeom prst="straightConnector1">
            <a:avLst/>
          </a:prstGeom>
          <a:ln w="63500">
            <a:solidFill>
              <a:srgbClr val="0070C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043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336704"/>
          </a:xfrm>
        </p:spPr>
        <p:txBody>
          <a:bodyPr numCol="2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_ 1 times 8 </a:t>
            </a:r>
            <a:r>
              <a:rPr lang="en-GB" sz="2700" dirty="0" smtClean="0"/>
              <a:t>is ____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</a:t>
            </a:r>
            <a:r>
              <a:rPr lang="en-GB" sz="2700" dirty="0" smtClean="0"/>
              <a:t>_ 2 times 8 is </a:t>
            </a: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_ And 3 times 8 is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4 times 8 is </a:t>
            </a: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5 times 8 is </a:t>
            </a: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_ And 6 times 8 is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GB" sz="27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7 eights are </a:t>
            </a: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_ 8 times 8 is </a:t>
            </a: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9 times 8 is </a:t>
            </a: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GB" sz="27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10 </a:t>
            </a:r>
            <a:r>
              <a:rPr lang="en-GB" sz="2700" dirty="0"/>
              <a:t>eights are </a:t>
            </a: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_ </a:t>
            </a:r>
            <a:r>
              <a:rPr lang="en-GB" sz="2700" dirty="0" smtClean="0"/>
              <a:t>_ 11 eights are </a:t>
            </a:r>
            <a:r>
              <a:rPr lang="en-GB" sz="2700" dirty="0"/>
              <a:t>____</a:t>
            </a:r>
            <a:endParaRPr lang="en-GB" sz="2700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12 times eight is </a:t>
            </a:r>
            <a:r>
              <a:rPr lang="en-GB" sz="2700" dirty="0"/>
              <a:t>____</a:t>
            </a:r>
            <a:endParaRPr lang="en-GB" sz="27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GB" sz="1800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700" b="1" i="1" dirty="0" smtClean="0">
                <a:solidFill>
                  <a:srgbClr val="FF0000"/>
                </a:solidFill>
              </a:rPr>
              <a:t>INTRO </a:t>
            </a:r>
            <a:r>
              <a:rPr lang="en-GB" sz="2700" b="1" i="1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GB" sz="2700" b="1" i="1" dirty="0" smtClean="0">
                <a:solidFill>
                  <a:srgbClr val="FF0000"/>
                </a:solidFill>
              </a:rPr>
              <a:t>REPEAT THE SONG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GUITAR </a:t>
            </a:r>
            <a:r>
              <a:rPr lang="en-GB" sz="2700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SOLO</a:t>
            </a:r>
            <a:endParaRPr lang="en-GB" sz="2700" b="1" i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GB" sz="1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Don’t stop singing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Use your 8 times ta---</a:t>
            </a:r>
            <a:r>
              <a:rPr lang="en-GB" sz="2700" dirty="0" err="1" smtClean="0"/>
              <a:t>bles</a:t>
            </a:r>
            <a:endParaRPr lang="en-GB" sz="27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Now that you know it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Come and </a:t>
            </a:r>
            <a:r>
              <a:rPr lang="en-GB" sz="2700" dirty="0" err="1" smtClean="0"/>
              <a:t>si</a:t>
            </a:r>
            <a:r>
              <a:rPr lang="en-GB" sz="2700" dirty="0" smtClean="0"/>
              <a:t>------</a:t>
            </a:r>
            <a:r>
              <a:rPr lang="en-GB" sz="2700" dirty="0" err="1" smtClean="0"/>
              <a:t>ng</a:t>
            </a:r>
            <a:endParaRPr lang="en-GB" sz="27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b="1" i="1" dirty="0" smtClean="0">
                <a:solidFill>
                  <a:srgbClr val="FF0000"/>
                </a:solidFill>
              </a:rPr>
              <a:t>	(Sing this bit x2)</a:t>
            </a:r>
            <a:endParaRPr lang="en-GB" sz="27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GB" sz="2700" dirty="0" smtClean="0"/>
              <a:t>Don’t </a:t>
            </a:r>
            <a:r>
              <a:rPr lang="en-GB" sz="2700" dirty="0" smtClean="0"/>
              <a:t>stop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7524328" y="1268760"/>
            <a:ext cx="0" cy="432000"/>
          </a:xfrm>
          <a:prstGeom prst="straightConnector1">
            <a:avLst/>
          </a:prstGeom>
          <a:ln w="63500">
            <a:solidFill>
              <a:srgbClr val="0070C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636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4390</TotalTime>
  <Words>210</Words>
  <Application>Microsoft Office PowerPoint</Application>
  <PresentationFormat>On-screen Show (4:3)</PresentationFormat>
  <Paragraphs>52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Gore</dc:creator>
  <cp:lastModifiedBy>Jon Gore</cp:lastModifiedBy>
  <cp:revision>262</cp:revision>
  <cp:lastPrinted>2014-03-24T13:02:38Z</cp:lastPrinted>
  <dcterms:created xsi:type="dcterms:W3CDTF">2013-11-18T13:27:26Z</dcterms:created>
  <dcterms:modified xsi:type="dcterms:W3CDTF">2014-04-09T15:56:32Z</dcterms:modified>
</cp:coreProperties>
</file>