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65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1572" y="-22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A6599-0BDA-402D-B35D-C29A2BD8A080}" type="datetimeFigureOut">
              <a:rPr lang="en-GB" smtClean="0"/>
              <a:t>10/04/2014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4C3AA-1445-4B6A-A188-48BB8AA509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77976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A6599-0BDA-402D-B35D-C29A2BD8A080}" type="datetimeFigureOut">
              <a:rPr lang="en-GB" smtClean="0"/>
              <a:t>10/04/2014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4C3AA-1445-4B6A-A188-48BB8AA509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32193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A6599-0BDA-402D-B35D-C29A2BD8A080}" type="datetimeFigureOut">
              <a:rPr lang="en-GB" smtClean="0"/>
              <a:t>10/04/2014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4C3AA-1445-4B6A-A188-48BB8AA509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20194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A6599-0BDA-402D-B35D-C29A2BD8A080}" type="datetimeFigureOut">
              <a:rPr lang="en-GB" smtClean="0"/>
              <a:t>10/04/2014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4C3AA-1445-4B6A-A188-48BB8AA509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15816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A6599-0BDA-402D-B35D-C29A2BD8A080}" type="datetimeFigureOut">
              <a:rPr lang="en-GB" smtClean="0"/>
              <a:t>10/04/2014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4C3AA-1445-4B6A-A188-48BB8AA509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82724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A6599-0BDA-402D-B35D-C29A2BD8A080}" type="datetimeFigureOut">
              <a:rPr lang="en-GB" smtClean="0"/>
              <a:t>10/04/2014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4C3AA-1445-4B6A-A188-48BB8AA509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66807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A6599-0BDA-402D-B35D-C29A2BD8A080}" type="datetimeFigureOut">
              <a:rPr lang="en-GB" smtClean="0"/>
              <a:t>10/04/2014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4C3AA-1445-4B6A-A188-48BB8AA509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90101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A6599-0BDA-402D-B35D-C29A2BD8A080}" type="datetimeFigureOut">
              <a:rPr lang="en-GB" smtClean="0"/>
              <a:t>10/04/2014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4C3AA-1445-4B6A-A188-48BB8AA509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4756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A6599-0BDA-402D-B35D-C29A2BD8A080}" type="datetimeFigureOut">
              <a:rPr lang="en-GB" smtClean="0"/>
              <a:t>10/04/2014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4C3AA-1445-4B6A-A188-48BB8AA509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5574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A6599-0BDA-402D-B35D-C29A2BD8A080}" type="datetimeFigureOut">
              <a:rPr lang="en-GB" smtClean="0"/>
              <a:t>10/04/2014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4C3AA-1445-4B6A-A188-48BB8AA509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75190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A6599-0BDA-402D-B35D-C29A2BD8A080}" type="datetimeFigureOut">
              <a:rPr lang="en-GB" smtClean="0"/>
              <a:t>10/04/2014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4C3AA-1445-4B6A-A188-48BB8AA509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91010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6A6599-0BDA-402D-B35D-C29A2BD8A080}" type="datetimeFigureOut">
              <a:rPr lang="en-GB" smtClean="0"/>
              <a:t>10/04/2014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74C3AA-1445-4B6A-A188-48BB8AA509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38024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/>
          </a:bodyPr>
          <a:lstStyle/>
          <a:p>
            <a:r>
              <a:rPr lang="en-GB" sz="2800" b="1" dirty="0" smtClean="0"/>
              <a:t>I need some shelter – IDEAS</a:t>
            </a:r>
            <a:endParaRPr lang="en-GB" sz="2800" b="1" dirty="0"/>
          </a:p>
        </p:txBody>
      </p:sp>
      <p:sp>
        <p:nvSpPr>
          <p:cNvPr id="4" name="Explosion 2 3"/>
          <p:cNvSpPr/>
          <p:nvPr/>
        </p:nvSpPr>
        <p:spPr>
          <a:xfrm>
            <a:off x="755576" y="1196752"/>
            <a:ext cx="2880320" cy="1368152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 rot="20849588">
            <a:off x="1237004" y="1556792"/>
            <a:ext cx="17365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Had to go back </a:t>
            </a:r>
            <a:r>
              <a:rPr lang="en-GB" dirty="0" smtClean="0">
                <a:solidFill>
                  <a:schemeClr val="bg1"/>
                </a:solidFill>
              </a:rPr>
              <a:t>to place of birth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6" name="Explosion 2 5"/>
          <p:cNvSpPr/>
          <p:nvPr/>
        </p:nvSpPr>
        <p:spPr>
          <a:xfrm rot="12651860">
            <a:off x="95751" y="2750746"/>
            <a:ext cx="2880320" cy="1872208"/>
          </a:xfrm>
          <a:prstGeom prst="irregularSeal2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 rot="837212">
            <a:off x="879455" y="3204032"/>
            <a:ext cx="15841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bg1"/>
                </a:solidFill>
              </a:rPr>
              <a:t>70 mile trip from Nazareth to Bethlehem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8" name="Explosion 2 7"/>
          <p:cNvSpPr/>
          <p:nvPr/>
        </p:nvSpPr>
        <p:spPr>
          <a:xfrm rot="11826945">
            <a:off x="3115631" y="2025915"/>
            <a:ext cx="3191828" cy="1838203"/>
          </a:xfrm>
          <a:prstGeom prst="irregularSeal2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9" name="TextBox 8"/>
          <p:cNvSpPr txBox="1"/>
          <p:nvPr/>
        </p:nvSpPr>
        <p:spPr>
          <a:xfrm>
            <a:off x="3923928" y="2433662"/>
            <a:ext cx="222345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Mary was heavily pregnant and about to give birth</a:t>
            </a:r>
            <a:endParaRPr lang="en-GB" dirty="0"/>
          </a:p>
        </p:txBody>
      </p:sp>
      <p:sp>
        <p:nvSpPr>
          <p:cNvPr id="10" name="Explosion 2 9"/>
          <p:cNvSpPr/>
          <p:nvPr/>
        </p:nvSpPr>
        <p:spPr>
          <a:xfrm rot="11826945">
            <a:off x="6227772" y="834747"/>
            <a:ext cx="2478441" cy="1838203"/>
          </a:xfrm>
          <a:prstGeom prst="irregularSeal2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1" name="TextBox 10"/>
          <p:cNvSpPr txBox="1"/>
          <p:nvPr/>
        </p:nvSpPr>
        <p:spPr>
          <a:xfrm>
            <a:off x="6891457" y="1281534"/>
            <a:ext cx="14969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bg1"/>
                </a:solidFill>
              </a:rPr>
              <a:t>Very tired and need a place to stay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12" name="Explosion 2 11"/>
          <p:cNvSpPr/>
          <p:nvPr/>
        </p:nvSpPr>
        <p:spPr>
          <a:xfrm rot="11199571">
            <a:off x="6287989" y="2913431"/>
            <a:ext cx="2478441" cy="2451547"/>
          </a:xfrm>
          <a:prstGeom prst="irregularSeal2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3" name="TextBox 12"/>
          <p:cNvSpPr txBox="1"/>
          <p:nvPr/>
        </p:nvSpPr>
        <p:spPr>
          <a:xfrm rot="20182404">
            <a:off x="6822787" y="3490336"/>
            <a:ext cx="186048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Bethlehem is too crowded and there’s no room in any inn</a:t>
            </a:r>
            <a:endParaRPr lang="en-GB" dirty="0"/>
          </a:p>
        </p:txBody>
      </p:sp>
      <p:sp>
        <p:nvSpPr>
          <p:cNvPr id="14" name="Explosion 2 13"/>
          <p:cNvSpPr/>
          <p:nvPr/>
        </p:nvSpPr>
        <p:spPr>
          <a:xfrm rot="14873367">
            <a:off x="3087058" y="3380049"/>
            <a:ext cx="2511951" cy="3925856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5" name="TextBox 14"/>
          <p:cNvSpPr txBox="1"/>
          <p:nvPr/>
        </p:nvSpPr>
        <p:spPr>
          <a:xfrm rot="577912">
            <a:off x="3234931" y="4804263"/>
            <a:ext cx="276833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bg1"/>
                </a:solidFill>
              </a:rPr>
              <a:t>Finally a kind innkeeper said he had a stable where he kept his animals and they could stay there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77289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/>
          </a:bodyPr>
          <a:lstStyle/>
          <a:p>
            <a:r>
              <a:rPr lang="en-GB" sz="2800" b="1" dirty="0" smtClean="0"/>
              <a:t>Angel like a firework – IDEAS</a:t>
            </a:r>
            <a:endParaRPr lang="en-GB" sz="2800" b="1" dirty="0"/>
          </a:p>
        </p:txBody>
      </p:sp>
      <p:sp>
        <p:nvSpPr>
          <p:cNvPr id="4" name="Explosion 2 3"/>
          <p:cNvSpPr/>
          <p:nvPr/>
        </p:nvSpPr>
        <p:spPr>
          <a:xfrm>
            <a:off x="2051720" y="980728"/>
            <a:ext cx="3024336" cy="1728192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 rot="20849588">
            <a:off x="2632812" y="1418293"/>
            <a:ext cx="17365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bg1"/>
                </a:solidFill>
              </a:rPr>
              <a:t>Shepherds were watching their flocks of sheep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6" name="Explosion 2 5"/>
          <p:cNvSpPr/>
          <p:nvPr/>
        </p:nvSpPr>
        <p:spPr>
          <a:xfrm rot="13249873">
            <a:off x="5486787" y="995144"/>
            <a:ext cx="2827974" cy="1718446"/>
          </a:xfrm>
          <a:prstGeom prst="irregularSeal2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 rot="1630929">
            <a:off x="6250100" y="1500389"/>
            <a:ext cx="17871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bg1"/>
                </a:solidFill>
              </a:rPr>
              <a:t>In the dead of the night, on a hillside nearby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8" name="Explosion 2 7"/>
          <p:cNvSpPr/>
          <p:nvPr/>
        </p:nvSpPr>
        <p:spPr>
          <a:xfrm rot="12363053">
            <a:off x="259786" y="2300277"/>
            <a:ext cx="2113154" cy="1838203"/>
          </a:xfrm>
          <a:prstGeom prst="irregularSeal2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9" name="TextBox 8"/>
          <p:cNvSpPr txBox="1"/>
          <p:nvPr/>
        </p:nvSpPr>
        <p:spPr>
          <a:xfrm>
            <a:off x="843343" y="2753557"/>
            <a:ext cx="12083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Bright light appeared in the sky</a:t>
            </a:r>
            <a:endParaRPr lang="en-GB" dirty="0"/>
          </a:p>
        </p:txBody>
      </p:sp>
      <p:sp>
        <p:nvSpPr>
          <p:cNvPr id="10" name="Explosion 2 9"/>
          <p:cNvSpPr/>
          <p:nvPr/>
        </p:nvSpPr>
        <p:spPr>
          <a:xfrm rot="11826945">
            <a:off x="3730703" y="2556999"/>
            <a:ext cx="2118392" cy="1426926"/>
          </a:xfrm>
          <a:prstGeom prst="irregularSeal2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1" name="TextBox 10"/>
          <p:cNvSpPr txBox="1"/>
          <p:nvPr/>
        </p:nvSpPr>
        <p:spPr>
          <a:xfrm>
            <a:off x="4155153" y="2900880"/>
            <a:ext cx="14969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bg1"/>
                </a:solidFill>
              </a:rPr>
              <a:t>Shepherds were scared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12" name="Explosion 2 11"/>
          <p:cNvSpPr/>
          <p:nvPr/>
        </p:nvSpPr>
        <p:spPr>
          <a:xfrm rot="11199571">
            <a:off x="6690731" y="2966567"/>
            <a:ext cx="2051965" cy="1586193"/>
          </a:xfrm>
          <a:prstGeom prst="irregularSeal2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3" name="TextBox 12"/>
          <p:cNvSpPr txBox="1"/>
          <p:nvPr/>
        </p:nvSpPr>
        <p:spPr>
          <a:xfrm rot="20854786">
            <a:off x="7056265" y="3382243"/>
            <a:ext cx="18604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It was an angel sent by God</a:t>
            </a:r>
            <a:endParaRPr lang="en-GB" dirty="0"/>
          </a:p>
        </p:txBody>
      </p:sp>
      <p:sp>
        <p:nvSpPr>
          <p:cNvPr id="16" name="Explosion 2 15"/>
          <p:cNvSpPr/>
          <p:nvPr/>
        </p:nvSpPr>
        <p:spPr>
          <a:xfrm rot="12001330">
            <a:off x="30578" y="3988457"/>
            <a:ext cx="4197453" cy="2394742"/>
          </a:xfrm>
          <a:prstGeom prst="irregularSeal2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7" name="TextBox 16"/>
          <p:cNvSpPr txBox="1"/>
          <p:nvPr/>
        </p:nvSpPr>
        <p:spPr>
          <a:xfrm rot="173259">
            <a:off x="1111788" y="4674419"/>
            <a:ext cx="267809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Angel told them not to be scared – it was great news – a baby had been born in Bethlehem</a:t>
            </a:r>
            <a:endParaRPr lang="en-GB" dirty="0"/>
          </a:p>
        </p:txBody>
      </p:sp>
      <p:sp>
        <p:nvSpPr>
          <p:cNvPr id="18" name="Explosion 2 17"/>
          <p:cNvSpPr/>
          <p:nvPr/>
        </p:nvSpPr>
        <p:spPr>
          <a:xfrm rot="12363053">
            <a:off x="4436250" y="3943656"/>
            <a:ext cx="2113154" cy="1838203"/>
          </a:xfrm>
          <a:prstGeom prst="irregularSeal2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9" name="TextBox 18"/>
          <p:cNvSpPr txBox="1"/>
          <p:nvPr/>
        </p:nvSpPr>
        <p:spPr>
          <a:xfrm>
            <a:off x="5019807" y="4396936"/>
            <a:ext cx="12083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The baby was the son of God</a:t>
            </a:r>
            <a:endParaRPr lang="en-GB" dirty="0"/>
          </a:p>
        </p:txBody>
      </p:sp>
      <p:sp>
        <p:nvSpPr>
          <p:cNvPr id="20" name="Explosion 2 19"/>
          <p:cNvSpPr/>
          <p:nvPr/>
        </p:nvSpPr>
        <p:spPr>
          <a:xfrm rot="9858938">
            <a:off x="6675513" y="4652217"/>
            <a:ext cx="2405430" cy="2042531"/>
          </a:xfrm>
          <a:prstGeom prst="irregularSeal2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1" name="TextBox 20"/>
          <p:cNvSpPr txBox="1"/>
          <p:nvPr/>
        </p:nvSpPr>
        <p:spPr>
          <a:xfrm rot="19274201">
            <a:off x="7328814" y="4792372"/>
            <a:ext cx="178711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bg1"/>
                </a:solidFill>
              </a:rPr>
              <a:t>Shepherds decided they wanted to go and visit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50842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1081</TotalTime>
  <Words>143</Words>
  <Application>Microsoft Office PowerPoint</Application>
  <PresentationFormat>On-screen Show (4:3)</PresentationFormat>
  <Paragraphs>16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I need some shelter – IDEAS</vt:lpstr>
      <vt:lpstr>Angel like a firework – IDEAS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Jon Gore</dc:creator>
  <cp:lastModifiedBy>Jon Gore</cp:lastModifiedBy>
  <cp:revision>45</cp:revision>
  <dcterms:created xsi:type="dcterms:W3CDTF">2013-11-18T13:27:26Z</dcterms:created>
  <dcterms:modified xsi:type="dcterms:W3CDTF">2014-04-10T08:19:22Z</dcterms:modified>
</cp:coreProperties>
</file>